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6"/>
  </p:notesMasterIdLst>
  <p:sldIdLst>
    <p:sldId id="32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D61"/>
    <a:srgbClr val="757D83"/>
    <a:srgbClr val="3C5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E7E4-F33C-472C-8BFC-473E4D49F4DD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497-132A-48FC-9CD8-B5EAFCEED8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Opportunities: HEAR / WARWICK AWARD / UNION AWARD / LINKEDIN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4E497-132A-48FC-9CD8-B5EAFCEED8A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7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9BB9-1DF2-4403-BF7D-EAC15CCF3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D76F-E159-4AB8-B792-06B3D1A86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4BD3-4647-4132-965F-BAC3D3CC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325B-DE8E-4459-AC5A-3B391AE1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5E7E8-61F0-4F38-85CA-F004CC8B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1F3-DA27-4C51-B9E9-7F26024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EB45-BAD8-4BC2-9266-13AA4AEB1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7244-6AE5-4E29-B930-AD80322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9BB4-3FF2-4D5C-A50A-4BD58933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F6A79-9FEF-4102-815F-39AB7EB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1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27CE8-D621-48FB-B3D9-249E2EDC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1B6F-9FFD-4C1F-BDD6-F76495375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1552-C982-4E5E-8D51-9D1953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F733-37B3-4243-97F4-87935912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445F-5483-4316-A36D-0D926C63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86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E671-8E16-4B20-9B68-4F542C14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0326-505E-4034-B591-ABAA41A5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5953-1510-4C20-AA5C-8C33DECA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FB20-29F3-4873-80E8-50A50414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5A30-2482-4BF7-9B43-291DA0DE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16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ABA7-E904-4043-B37D-7BF55493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91D5-DA2E-4610-95B3-BD2ECFA97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9DF2E-A85D-4D3F-B23C-435D4C29D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4D4B-E8FF-4103-A365-212893CF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3193-FBD9-494A-9650-AADAF2AE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46FF-DE85-466C-8DD2-22D87F3F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89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77A5-E85D-4451-8CB9-CFE70E7A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48E3-234B-40E2-8C75-06AD26E6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ACF88-D2DC-473B-BF5A-1CFCC5C02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98613-0113-4847-A939-816670AD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98B72-ECBE-4F5B-A9F7-4C472F8D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44083-DDD5-47AD-B8A7-F0F21339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43B38-718D-45CE-81A1-E64A0D0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9B8F0-E429-4365-8353-249C29E5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87E6-1D07-4E87-8E96-983C6E15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D39E7-3DA5-4B42-8D83-1EA24321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F50F-24A0-4BD8-A2CE-CA39903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10DC-3E85-42A1-9D01-11CEAAB2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0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4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2E7F-C9AC-4B5A-ABD1-72CCB540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65FD8-253B-4733-B3A8-1F0DFD6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C7F2-5C21-4699-B4E6-0205E989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73C85-8757-4A48-8359-8E9B6A08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A987-1D87-43C1-954C-BE4E1946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042B-6C74-4A44-96B1-6CB8EB36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59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8EAB-64D4-4146-9F3E-1C956617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" y="1577339"/>
            <a:ext cx="8763000" cy="4923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4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C62C1-EBD6-47BF-87D7-AADFC750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57DF1-0840-49F3-B916-4E5D3D22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4CE9-7838-4B26-9C0A-EB99DF47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0F48-1F7F-44CC-8786-0B91F3185C47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CC53-5519-4DE1-AE7D-420B7EF79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74E5-4BA3-4CB3-A1DF-3C7CBFE38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44F7-605F-45DE-9634-FA3259FBF74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9D3F12-B4E7-4E19-BBC3-6CDCA7730A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871D9-01E8-44C0-9698-3590790DB8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593AF87-09A8-4E17-A4E8-61A7E74E673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91" y="6096231"/>
            <a:ext cx="752861" cy="52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E8D0A-B872-7C40-BDB6-9EBE9CF6AB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8440" y="5886450"/>
            <a:ext cx="948713" cy="9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BBDB-8B8B-1AD0-4ADE-02C00D4FE1F6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GB" sz="4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7693CE-0D5D-FBD6-8600-CEE07E569840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B24C1117-EF1D-476C-BF02-1C0CC839A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1" y="1924422"/>
            <a:ext cx="3967002" cy="1573963"/>
          </a:xfrm>
          <a:prstGeom prst="rect">
            <a:avLst/>
          </a:prstGeom>
        </p:spPr>
      </p:pic>
      <p:pic>
        <p:nvPicPr>
          <p:cNvPr id="3074" name="Picture 2" descr="The Warwick Award icon - four intersecting circles in turquoise, blue, and grey">
            <a:extLst>
              <a:ext uri="{FF2B5EF4-FFF2-40B4-BE49-F238E27FC236}">
                <a16:creationId xmlns:a16="http://schemas.microsoft.com/office/drawing/2014/main" id="{20E43DD4-9A01-86A7-B96D-5A43B62B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26" y="2183935"/>
            <a:ext cx="4762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kedIn (@LinkedIn) / X">
            <a:extLst>
              <a:ext uri="{FF2B5EF4-FFF2-40B4-BE49-F238E27FC236}">
                <a16:creationId xmlns:a16="http://schemas.microsoft.com/office/drawing/2014/main" id="{315AC76C-6444-363D-C2F2-71F40FD1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15" y="3915165"/>
            <a:ext cx="1288837" cy="12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1E559-067B-ECE5-81C5-5941CFF95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31" y="3793932"/>
            <a:ext cx="3967002" cy="1799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9B41A-256F-307D-38B2-17FB57255AF0}"/>
              </a:ext>
            </a:extLst>
          </p:cNvPr>
          <p:cNvSpPr txBox="1"/>
          <p:nvPr/>
        </p:nvSpPr>
        <p:spPr>
          <a:xfrm>
            <a:off x="1274208" y="4142242"/>
            <a:ext cx="2443648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Warwick International Higher Education Academy (WIHEA)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EC28-CE89-2B58-C904-7B2BAB65697D}"/>
              </a:ext>
            </a:extLst>
          </p:cNvPr>
          <p:cNvSpPr txBox="1"/>
          <p:nvPr/>
        </p:nvSpPr>
        <p:spPr>
          <a:xfrm>
            <a:off x="6127991" y="3841931"/>
            <a:ext cx="189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Undergraduate Research Support Scheme </a:t>
            </a:r>
            <a:endParaRPr lang="en-GB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62997-7667-7798-4F4C-CE0043667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799" y="3772640"/>
            <a:ext cx="3847275" cy="157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6D12F-11C5-6A26-CA7A-76266A50F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443" y="5346525"/>
            <a:ext cx="3422356" cy="1400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FEB74E-9B4F-DD9E-B4A6-686FAF00685F}"/>
              </a:ext>
            </a:extLst>
          </p:cNvPr>
          <p:cNvSpPr/>
          <p:nvPr/>
        </p:nvSpPr>
        <p:spPr>
          <a:xfrm>
            <a:off x="296135" y="5727242"/>
            <a:ext cx="4399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 Transcripts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8324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CEFC2D8FC8947B72765302A6AA1A5" ma:contentTypeVersion="15" ma:contentTypeDescription="Create a new document." ma:contentTypeScope="" ma:versionID="67a79cb43849009fd99f8144dfc76d0a">
  <xsd:schema xmlns:xsd="http://www.w3.org/2001/XMLSchema" xmlns:xs="http://www.w3.org/2001/XMLSchema" xmlns:p="http://schemas.microsoft.com/office/2006/metadata/properties" xmlns:ns2="dfaeaeed-4e8c-4c7d-98c3-916a56a9e3aa" xmlns:ns3="af82977e-4c59-4f13-a031-e548dc6be209" targetNamespace="http://schemas.microsoft.com/office/2006/metadata/properties" ma:root="true" ma:fieldsID="bb1bc81e3963f0608c5fade03631ddb1" ns2:_="" ns3:_="">
    <xsd:import namespace="dfaeaeed-4e8c-4c7d-98c3-916a56a9e3aa"/>
    <xsd:import namespace="af82977e-4c59-4f13-a031-e548dc6be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Category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aeed-4e8c-4c7d-98c3-916a56a9e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ategory" ma:index="20" nillable="true" ma:displayName="Category" ma:format="Dropdown" ma:internalName="Category">
      <xsd:simpleType>
        <xsd:union memberTypes="dms:Text">
          <xsd:simpleType>
            <xsd:restriction base="dms:Choice">
              <xsd:enumeration value="MRF &amp; Financial Document"/>
              <xsd:enumeration value="Planning Documents"/>
              <xsd:enumeration value="Marketing Assets"/>
              <xsd:enumeration value="Other Documents"/>
            </xsd:restriction>
          </xsd:simpleType>
        </xsd:un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977e-4c59-4f13-a031-e548dc6be2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7bbb70-8029-4089-a7ad-e207b9298133}" ma:internalName="TaxCatchAll" ma:showField="CatchAllData" ma:web="af82977e-4c59-4f13-a031-e548dc6be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82977e-4c59-4f13-a031-e548dc6be209">
      <UserInfo>
        <DisplayName>Natasha Patel</DisplayName>
        <AccountId>900</AccountId>
        <AccountType/>
      </UserInfo>
      <UserInfo>
        <DisplayName>Yaz Yeahia</DisplayName>
        <AccountId>462</AccountId>
        <AccountType/>
      </UserInfo>
      <UserInfo>
        <DisplayName>Kam Sangha</DisplayName>
        <AccountId>15</AccountId>
        <AccountType/>
      </UserInfo>
    </SharedWithUsers>
    <lcf76f155ced4ddcb4097134ff3c332f xmlns="dfaeaeed-4e8c-4c7d-98c3-916a56a9e3aa">
      <Terms xmlns="http://schemas.microsoft.com/office/infopath/2007/PartnerControls"/>
    </lcf76f155ced4ddcb4097134ff3c332f>
    <TaxCatchAll xmlns="af82977e-4c59-4f13-a031-e548dc6be209" xsi:nil="true"/>
    <Category xmlns="dfaeaeed-4e8c-4c7d-98c3-916a56a9e3aa" xsi:nil="true"/>
  </documentManagement>
</p:properties>
</file>

<file path=customXml/itemProps1.xml><?xml version="1.0" encoding="utf-8"?>
<ds:datastoreItem xmlns:ds="http://schemas.openxmlformats.org/officeDocument/2006/customXml" ds:itemID="{B665F599-A44E-4928-B63E-B0493C291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aeaeed-4e8c-4c7d-98c3-916a56a9e3aa"/>
    <ds:schemaRef ds:uri="af82977e-4c59-4f13-a031-e548dc6be2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2DC549-42D2-48DA-B4AC-1A5366FC1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5F4C7-24F8-4CB0-8BCF-1B6AE6562295}">
  <ds:schemaRefs>
    <ds:schemaRef ds:uri="69727a05-70c5-449a-90f0-7dde2b8ec049"/>
    <ds:schemaRef ds:uri="79da2c25-5886-46b0-be0b-1218e13c91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f82977e-4c59-4f13-a031-e548dc6be209"/>
    <ds:schemaRef ds:uri="dfaeaeed-4e8c-4c7d-98c3-916a56a9e3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Danks</dc:creator>
  <cp:lastModifiedBy>Daniel Docherty</cp:lastModifiedBy>
  <cp:revision>13</cp:revision>
  <dcterms:created xsi:type="dcterms:W3CDTF">2021-08-03T12:03:22Z</dcterms:created>
  <dcterms:modified xsi:type="dcterms:W3CDTF">2024-09-12T12:54:07Z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0x01010027BCEFC2D8FC8947B72765302A6AA1A5</vt:lpwstr>
  </property>
  <property fmtid="{D5CDD505-2E9C-101B-9397-08002B2CF9AE}" pid="3" name="MediaServiceImageTags">
    <vt:lpwstr/>
  </property>
</Properties>
</file>